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1" r:id="rId5"/>
    <p:sldId id="269" r:id="rId6"/>
    <p:sldId id="272" r:id="rId7"/>
    <p:sldId id="280" r:id="rId8"/>
    <p:sldId id="264" r:id="rId9"/>
    <p:sldId id="265" r:id="rId10"/>
    <p:sldId id="278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7E0D-CE0A-4D55-B443-8CC5B796955A}" type="datetime1">
              <a:rPr lang="nl-NL" smtClean="0"/>
              <a:t>29-10-2020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2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3F33-62A0-414C-8709-7B32F4324F15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97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9D2-70FA-4662-B6BE-E7FC902E17F7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76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418-C00C-48AF-88D2-DDC8BA0272C4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90B5-49CE-4C9C-AB47-DE1E95EE4ADE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33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FEF8-5630-4773-BFCC-8F0AB55216B9}" type="datetime1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6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904-75DD-4BAD-807C-4F338D27C447}" type="datetime1">
              <a:rPr lang="nl-NL" smtClean="0"/>
              <a:t>29-10-2020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80C1-48E9-46E7-9C93-63C7C563CD82}" type="datetime1">
              <a:rPr lang="nl-NL" smtClean="0"/>
              <a:t>29-10-2020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15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2251-68B3-4B1E-8147-239A8147D57E}" type="datetime1">
              <a:rPr lang="nl-NL" smtClean="0"/>
              <a:t>29-10-2020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7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3E86-31EC-49DB-9BA5-67247C96624F}" type="datetime1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38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54-FD9B-4265-AF71-A59BE831E692}" type="datetime1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0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0FFC26-2E97-4CE4-91DB-C1847E7DAFEB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2699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8875B7C-F428-4B19-86F9-03EB4D670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Les 5</a:t>
            </a:r>
            <a:br>
              <a:rPr lang="nl-NL" dirty="0"/>
            </a:br>
            <a:r>
              <a:rPr lang="nl-NL" dirty="0"/>
              <a:t>Bewegingsapparaat</a:t>
            </a:r>
            <a:br>
              <a:rPr lang="nl-NL" dirty="0"/>
            </a:br>
            <a:r>
              <a:rPr lang="nl-NL" dirty="0"/>
              <a:t>Beenverbindingen en gewrichten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974BE401-F1BF-45F2-AADA-EF4AE15C8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GZK-AF1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FD2F74-E1DE-4C0B-A9F6-A8FAB5806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66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808616"/>
            <a:ext cx="5605331" cy="602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2776"/>
          </a:xfrm>
        </p:spPr>
        <p:txBody>
          <a:bodyPr/>
          <a:lstStyle/>
          <a:p>
            <a:r>
              <a:rPr lang="nl-NL" dirty="0"/>
              <a:t>Onderdelen skelet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692696"/>
            <a:ext cx="5616624" cy="601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-315416"/>
            <a:ext cx="8229600" cy="1600200"/>
          </a:xfrm>
        </p:spPr>
        <p:txBody>
          <a:bodyPr/>
          <a:lstStyle/>
          <a:p>
            <a:r>
              <a:rPr lang="nl-NL" dirty="0"/>
              <a:t>Onderdelen skelet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60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nl-N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4583832" y="2829052"/>
            <a:ext cx="295232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prstClr val="white"/>
                </a:solidFill>
                <a:latin typeface="Palatino Linotype"/>
              </a:rPr>
              <a:t>Botverbindingen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548680"/>
            <a:ext cx="1885032" cy="22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3650284"/>
            <a:ext cx="1566863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695452"/>
            <a:ext cx="19875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838" y="3520649"/>
            <a:ext cx="165893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351584" y="2708920"/>
            <a:ext cx="18002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prstClr val="white"/>
                </a:solidFill>
                <a:latin typeface="Palatino Linotype"/>
              </a:rPr>
              <a:t>Vergroeid</a:t>
            </a:r>
          </a:p>
        </p:txBody>
      </p:sp>
      <p:sp>
        <p:nvSpPr>
          <p:cNvPr id="7" name="Rechthoek 6"/>
          <p:cNvSpPr/>
          <p:nvPr/>
        </p:nvSpPr>
        <p:spPr>
          <a:xfrm>
            <a:off x="8142476" y="2888940"/>
            <a:ext cx="2160240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prstClr val="white"/>
                </a:solidFill>
                <a:latin typeface="Palatino Linotype"/>
              </a:rPr>
              <a:t>Naadverbindingen</a:t>
            </a:r>
          </a:p>
        </p:txBody>
      </p:sp>
      <p:sp>
        <p:nvSpPr>
          <p:cNvPr id="8" name="Rechthoek 7"/>
          <p:cNvSpPr/>
          <p:nvPr/>
        </p:nvSpPr>
        <p:spPr>
          <a:xfrm>
            <a:off x="2351584" y="6165304"/>
            <a:ext cx="1800200" cy="43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prstClr val="white"/>
                </a:solidFill>
                <a:latin typeface="Palatino Linotype"/>
              </a:rPr>
              <a:t>Kraakbeen</a:t>
            </a:r>
          </a:p>
        </p:txBody>
      </p:sp>
      <p:sp>
        <p:nvSpPr>
          <p:cNvPr id="9" name="Rechthoek 8"/>
          <p:cNvSpPr/>
          <p:nvPr/>
        </p:nvSpPr>
        <p:spPr>
          <a:xfrm>
            <a:off x="8158703" y="6192097"/>
            <a:ext cx="2227163" cy="473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prstClr val="white"/>
                </a:solidFill>
                <a:latin typeface="Palatino Linotype"/>
              </a:rPr>
              <a:t>Gewrichten</a:t>
            </a:r>
          </a:p>
        </p:txBody>
      </p:sp>
      <p:cxnSp>
        <p:nvCxnSpPr>
          <p:cNvPr id="11" name="Rechte verbindingslijn 10"/>
          <p:cNvCxnSpPr>
            <a:stCxn id="5" idx="1"/>
          </p:cNvCxnSpPr>
          <p:nvPr/>
        </p:nvCxnSpPr>
        <p:spPr>
          <a:xfrm flipH="1" flipV="1">
            <a:off x="4223792" y="2888941"/>
            <a:ext cx="792398" cy="18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>
            <a:stCxn id="5" idx="7"/>
            <a:endCxn id="7" idx="1"/>
          </p:cNvCxnSpPr>
          <p:nvPr/>
        </p:nvCxnSpPr>
        <p:spPr>
          <a:xfrm>
            <a:off x="7103802" y="3071596"/>
            <a:ext cx="1038674" cy="51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5" idx="3"/>
            <a:endCxn id="8" idx="3"/>
          </p:cNvCxnSpPr>
          <p:nvPr/>
        </p:nvCxnSpPr>
        <p:spPr>
          <a:xfrm flipH="1">
            <a:off x="4151784" y="4242693"/>
            <a:ext cx="864406" cy="2141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5" idx="5"/>
            <a:endCxn id="9" idx="1"/>
          </p:cNvCxnSpPr>
          <p:nvPr/>
        </p:nvCxnSpPr>
        <p:spPr>
          <a:xfrm>
            <a:off x="7103802" y="4242693"/>
            <a:ext cx="1054900" cy="2186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Gewrichten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6" y="1556792"/>
            <a:ext cx="613886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nl-N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0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0"/>
          <a:stretch/>
        </p:blipFill>
        <p:spPr bwMode="auto">
          <a:xfrm>
            <a:off x="3935760" y="874834"/>
            <a:ext cx="4608512" cy="598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0"/>
            <a:ext cx="7931224" cy="980728"/>
          </a:xfrm>
        </p:spPr>
        <p:txBody>
          <a:bodyPr>
            <a:normAutofit/>
          </a:bodyPr>
          <a:lstStyle/>
          <a:p>
            <a:r>
              <a:rPr lang="nl-NL" dirty="0"/>
              <a:t>Soorten gewrichten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nl-N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0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Zelf oefenen en opdrachten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= ook 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Zie wiki GZK-AF1 Les 4 en 5: oefeningen doen! </a:t>
            </a:r>
          </a:p>
          <a:p>
            <a:r>
              <a:rPr lang="nl-NL" dirty="0"/>
              <a:t>Maken uit werkboek PV MZ Thema 5: </a:t>
            </a:r>
          </a:p>
          <a:p>
            <a:pPr marL="0" indent="0">
              <a:buNone/>
            </a:pPr>
            <a:r>
              <a:rPr lang="nl-NL" dirty="0"/>
              <a:t>	Hoofdstuk 18 opdracht: 1, 2, 3, 4, 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068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278BDD-EDE2-45F8-9D55-27A13D132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CF5CC2-14E7-4469-A56E-A10C247FE4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DE81A5-B01D-4419-829B-F1556A6F92B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69</Words>
  <Application>Microsoft Office PowerPoint</Application>
  <PresentationFormat>Breedbeeld</PresentationFormat>
  <Paragraphs>23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Courier New</vt:lpstr>
      <vt:lpstr>Palatino Linotype</vt:lpstr>
      <vt:lpstr>Executive</vt:lpstr>
      <vt:lpstr>Les 5 Bewegingsapparaat Beenverbindingen en gewrichten</vt:lpstr>
      <vt:lpstr>Onderdelen skelet </vt:lpstr>
      <vt:lpstr>Onderdelen skelet</vt:lpstr>
      <vt:lpstr>PowerPoint-presentatie</vt:lpstr>
      <vt:lpstr>Gewrichten</vt:lpstr>
      <vt:lpstr>Soorten gewrichten</vt:lpstr>
      <vt:lpstr>Zelf oefenen en opdrachten = ook 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5 Bewegingsapparaat Beenverbindingen en gewrichten</dc:title>
  <dc:creator>Myream Mijnders - van Hinte</dc:creator>
  <cp:lastModifiedBy>Femke van der Wal</cp:lastModifiedBy>
  <cp:revision>3</cp:revision>
  <dcterms:created xsi:type="dcterms:W3CDTF">2018-10-01T10:16:35Z</dcterms:created>
  <dcterms:modified xsi:type="dcterms:W3CDTF">2020-10-29T10:01:30Z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